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069060a069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069060a069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069060a069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069060a069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069060a069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069060a069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instagram.com/natura.achadinhosexcelentes/#" TargetMode="External"/><Relationship Id="rId4" Type="http://schemas.openxmlformats.org/officeDocument/2006/relationships/hyperlink" Target="https://www.instagram.com/natura.achadinhosexcelentes/#" TargetMode="External"/><Relationship Id="rId5" Type="http://schemas.openxmlformats.org/officeDocument/2006/relationships/hyperlink" Target="https://www.instagram.com/achadinhos.excelentes/" TargetMode="External"/><Relationship Id="rId6" Type="http://schemas.openxmlformats.org/officeDocument/2006/relationships/hyperlink" Target="https://l.instagram.com/?u=https%3A%2F%2Fwww.natura.com.br%2Fc%2Ftudo-em-promocoes%3Fconsultoria%3Dachadinhosexcelentes&amp;e=AT3puBzvoA3p_oPwN3fTOSm6S1tENdeUeNMVn79d4U496czNh0cHkHIBcWchr7KYtXaTxJzBHyFzHMfXcnWtBO0WzP0M-HKpQwOtZ5iDhnOwy37sczNi4g4" TargetMode="External"/><Relationship Id="rId7" Type="http://schemas.openxmlformats.org/officeDocument/2006/relationships/hyperlink" Target="https://l.instagram.com/?u=https%3A%2F%2Fwww.natura.com.br%2Fc%2Ftudo-em-promocoes%3Fconsultoria%3Dachadinhosexcelentes&amp;e=AT3puBzvoA3p_oPwN3fTOSm6S1tENdeUeNMVn79d4U496czNh0cHkHIBcWchr7KYtXaTxJzBHyFzHMfXcnWtBO0WzP0M-HKpQwOtZ5iDhnOwy37sczNi4g4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36675" y="211175"/>
            <a:ext cx="2238375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0" y="0"/>
            <a:ext cx="3000000" cy="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3"/>
              </a:rPr>
              <a:t>natura.achadinhosexcelentes</a:t>
            </a:r>
            <a:endParaRPr sz="1650">
              <a:solidFill>
                <a:schemeClr val="hlink"/>
              </a:solidFill>
              <a:highlight>
                <a:srgbClr val="FFFFFF"/>
              </a:highlight>
              <a:uFill>
                <a:noFill/>
              </a:uFill>
              <a:latin typeface="Roboto"/>
              <a:ea typeface="Roboto"/>
              <a:cs typeface="Roboto"/>
              <a:sym typeface="Roboto"/>
              <a:hlinkClick r:id="rId4"/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117550" y="529075"/>
            <a:ext cx="3000000" cy="22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ACHADINHOS DA NATURA 💛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🤑 Cupom de desconto nos STORIES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🚚 Frete Grátis pra todo o Brasil no app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💛Ofertas mais que especiais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😱 Promoções gerais no </a:t>
            </a:r>
            <a:r>
              <a:rPr lang="en" sz="1050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5"/>
              </a:rPr>
              <a:t>@achadinhos.excelentes</a:t>
            </a:r>
            <a:endParaRPr sz="1050">
              <a:solidFill>
                <a:schemeClr val="hlink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6"/>
              </a:rPr>
              <a:t>www.natura.com.br/c/tudo-em-promocoes?consultoria=achadinhosexcelentes</a:t>
            </a:r>
            <a:endParaRPr sz="1050">
              <a:solidFill>
                <a:schemeClr val="hlink"/>
              </a:solidFill>
              <a:highlight>
                <a:srgbClr val="FFFFFF"/>
              </a:highlight>
              <a:uFill>
                <a:noFill/>
              </a:uFill>
              <a:latin typeface="Roboto"/>
              <a:ea typeface="Roboto"/>
              <a:cs typeface="Roboto"/>
              <a:sym typeface="Roboto"/>
              <a:hlinkClick r:id="rId7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4919250" y="30482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rgbClr val="262626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Sobre esta conta</a:t>
            </a:r>
            <a:endParaRPr sz="1050">
              <a:solidFill>
                <a:srgbClr val="262626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262626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natura.achadinhosexcelentes</a:t>
            </a:r>
            <a:endParaRPr b="1" sz="1200">
              <a:solidFill>
                <a:srgbClr val="262626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304800" marR="30480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73737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Para ajudar a manter a autenticidade da nossa comunidade, estamos a mostrar informações sobre contas no Instagram. </a:t>
            </a:r>
            <a:r>
              <a:rPr lang="en" sz="900">
                <a:solidFill>
                  <a:srgbClr val="00376B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Vê porque é que estas informações são importantes.</a:t>
            </a:r>
            <a:endParaRPr sz="900">
              <a:solidFill>
                <a:srgbClr val="00376B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152400" marR="152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Data de adesão</a:t>
            </a:r>
            <a:r>
              <a:rPr lang="en" sz="1050">
                <a:solidFill>
                  <a:srgbClr val="73737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Maio de 2023</a:t>
            </a:r>
            <a:endParaRPr sz="1050">
              <a:solidFill>
                <a:srgbClr val="73737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152400" marR="152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Conta localizada em</a:t>
            </a:r>
            <a:r>
              <a:rPr lang="en" sz="1050">
                <a:solidFill>
                  <a:srgbClr val="737373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Brasil</a:t>
            </a:r>
            <a:endParaRPr sz="1050">
              <a:solidFill>
                <a:srgbClr val="73737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5238750" y="222250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🎟️Cupons exclusivos e melhores produtos para seu lar🏠 e para você 🛍️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64900"/>
            <a:ext cx="8839200" cy="1417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482597"/>
            <a:ext cx="8705850" cy="141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349250" y="1449925"/>
            <a:ext cx="6096000" cy="37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Achadinhos da Fafa 🧡ACHADOS/ PROMOS/ SHOPEE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Os produtinhos mais INCRÍVEIS da internet a 1 clique de você 🧡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🔥Sem dúvida os MELHORES achados estão nos STORIES🔎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🔗 Link de todos produtos aqui 🛍️👇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Achadinhos da Neide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Criador de conteúdos digitais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🎟️Cupons exclusivos e melhores produtos para seu lar🏠 e para você 🛍️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Aqui você economiza muito💰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Acesse as minhas lojas... 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mais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🧡ACHADOS/ PROMOS/Aqui você economiza muito💰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Os produtinhos mais INCRÍVEIS da internet a 1 clique de você 🧡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🔥Sem dúvida os MELHORES achados estão nos STORIES🔎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As ofertas mais especiais da Natura com cupons exclusivos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Todo dia um achadinho precioso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Espaço digital Natura </a:t>
            </a: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🔗 Link de todos produtos aqui 🛍️👇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